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97" y="566928"/>
            <a:ext cx="826920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23" y="566928"/>
            <a:ext cx="84777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49" y="566928"/>
            <a:ext cx="64417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7" y="566928"/>
            <a:ext cx="78290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VS2 10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D1  13 10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RB1 13 8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Q11 8 13 12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D2  10 14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RB2 14 9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Q12 9 14 12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RL2 12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66928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69" y="566928"/>
            <a:ext cx="36290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45" y="566928"/>
            <a:ext cx="69989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66" y="566928"/>
            <a:ext cx="71212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66928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66928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11" y="566928"/>
            <a:ext cx="65901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49" y="566928"/>
            <a:ext cx="64193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24" y="566928"/>
            <a:ext cx="39223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1" y="566928"/>
            <a:ext cx="45859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1" y="566928"/>
            <a:ext cx="2699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40" y="566928"/>
            <a:ext cx="67517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148" y="566928"/>
            <a:ext cx="459770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36" y="566928"/>
            <a:ext cx="42165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52" y="566928"/>
            <a:ext cx="62544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21" y="566928"/>
            <a:ext cx="1960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4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4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2" y="566928"/>
            <a:ext cx="740705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66" y="566928"/>
            <a:ext cx="8248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8" y="566928"/>
            <a:ext cx="795322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45" y="566928"/>
            <a:ext cx="66401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77" y="566928"/>
            <a:ext cx="55600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72" y="566928"/>
            <a:ext cx="76046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66928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	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	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input source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VS1 1 0	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8 1 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721" y="566928"/>
            <a:ext cx="5976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66928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66928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66928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52" y="566928"/>
            <a:ext cx="83824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76" y="566928"/>
            <a:ext cx="98140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9 1 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Load resistance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RL1 2 0	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66928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6" y="566928"/>
            <a:ext cx="72306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